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06" r:id="rId2"/>
    <p:sldId id="256" r:id="rId3"/>
    <p:sldId id="319" r:id="rId4"/>
    <p:sldId id="329" r:id="rId5"/>
    <p:sldId id="334" r:id="rId6"/>
    <p:sldId id="333" r:id="rId7"/>
    <p:sldId id="330" r:id="rId8"/>
    <p:sldId id="284" r:id="rId9"/>
    <p:sldId id="316" r:id="rId10"/>
    <p:sldId id="32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6144" autoAdjust="0"/>
  </p:normalViewPr>
  <p:slideViewPr>
    <p:cSldViewPr snapToGrid="0">
      <p:cViewPr varScale="1">
        <p:scale>
          <a:sx n="79" d="100"/>
          <a:sy n="79" d="100"/>
        </p:scale>
        <p:origin x="1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5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6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1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2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C16189-7D29-404B-BEFD-9A46023C296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253069-0B3A-4941-A189-09D3E8146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7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avascript? Why!. Understand why it is worthwhile to… | by Egon Fiedler |  Geek Culture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3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98" y="875855"/>
            <a:ext cx="4335026" cy="1816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654" y="2804992"/>
            <a:ext cx="82952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Task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315654" y="4512521"/>
            <a:ext cx="84555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Task </a:t>
            </a:r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315654" y="3248295"/>
            <a:ext cx="10266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an object named student with properties name and grade. Add a method </a:t>
            </a:r>
            <a:r>
              <a:rPr lang="en-US" sz="2000" dirty="0" err="1"/>
              <a:t>displayDetails</a:t>
            </a:r>
            <a:r>
              <a:rPr lang="en-US" sz="2000" dirty="0"/>
              <a:t> that logs the student's name and grade.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5654" y="4930750"/>
            <a:ext cx="10352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an object book with properties title and author. Add a method </a:t>
            </a:r>
            <a:r>
              <a:rPr lang="en-US" sz="2000" dirty="0" smtClean="0"/>
              <a:t>‘</a:t>
            </a:r>
            <a:r>
              <a:rPr lang="en-US" sz="2000" dirty="0" err="1" smtClean="0"/>
              <a:t>printInfo</a:t>
            </a:r>
            <a:r>
              <a:rPr lang="en-US" sz="2000" dirty="0" smtClean="0"/>
              <a:t>’ </a:t>
            </a:r>
            <a:r>
              <a:rPr lang="en-US" sz="2000" dirty="0"/>
              <a:t>that logs the book's title and author using </a:t>
            </a:r>
            <a:r>
              <a:rPr lang="en-US" sz="2000" dirty="0" smtClean="0"/>
              <a:t>‘this’.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68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38941" y="774058"/>
            <a:ext cx="2540877" cy="49876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solidFill>
                  <a:srgbClr val="0282EB"/>
                </a:solidFill>
              </a:rPr>
              <a:t>About today…</a:t>
            </a:r>
            <a:endParaRPr lang="en-US" sz="2800" dirty="0">
              <a:solidFill>
                <a:srgbClr val="0282EB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3144" y="3113512"/>
            <a:ext cx="2456408" cy="415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sz="2400" b="0" dirty="0" smtClean="0"/>
              <a:t>‘this’ keyword</a:t>
            </a:r>
            <a:endParaRPr lang="en-US" sz="2400" b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03144" y="2630024"/>
            <a:ext cx="1676673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Methods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5534" y="1758268"/>
            <a:ext cx="4560866" cy="386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latin typeface="Bradley Hand ITC" panose="03070402050302030203" pitchFamily="66" charset="0"/>
              </a:rPr>
              <a:t>Objects</a:t>
            </a:r>
            <a:endParaRPr lang="en-US" sz="40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71125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r:id="rId3" imgW="11428560" imgH="6348960" progId="">
                  <p:embed/>
                </p:oleObj>
              </mc:Choice>
              <mc:Fallback>
                <p:oleObj r:id="rId3" imgW="11428560" imgH="634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7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4928681" cy="711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282EB"/>
                </a:solidFill>
              </a:rPr>
              <a:t>Intro </a:t>
            </a:r>
            <a:r>
              <a:rPr lang="en-US" b="1" dirty="0">
                <a:solidFill>
                  <a:srgbClr val="0282EB"/>
                </a:solidFill>
              </a:rPr>
              <a:t>to </a:t>
            </a:r>
            <a:r>
              <a:rPr lang="en-US" b="1" dirty="0" smtClean="0">
                <a:solidFill>
                  <a:srgbClr val="0282EB"/>
                </a:solidFill>
              </a:rPr>
              <a:t>Object Methods</a:t>
            </a:r>
            <a:endParaRPr lang="en-US" b="1" dirty="0">
              <a:solidFill>
                <a:srgbClr val="0282E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4311" y="1923534"/>
            <a:ext cx="1411289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smtClean="0"/>
              <a:t>Definition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984500" y="1923534"/>
            <a:ext cx="8343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Object methods are functions defined within an 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464689"/>
            <a:ext cx="4733609" cy="44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4831145" cy="711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282EB"/>
                </a:solidFill>
              </a:rPr>
              <a:t>Calling Object Methods</a:t>
            </a:r>
            <a:endParaRPr lang="en-US" b="1" dirty="0">
              <a:solidFill>
                <a:srgbClr val="0282E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4311" y="1923534"/>
            <a:ext cx="1411289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/>
              <a:t>Procedure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984500" y="1923534"/>
            <a:ext cx="4367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Use dot notation to call object methods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417" y="0"/>
            <a:ext cx="3048000" cy="2850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16" y="2416896"/>
            <a:ext cx="3032967" cy="433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016" y="4363276"/>
            <a:ext cx="3016672" cy="4450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68243" y="3042047"/>
            <a:ext cx="87556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3291" y="3448505"/>
            <a:ext cx="1635384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Engine </a:t>
            </a:r>
            <a:r>
              <a:rPr lang="en-US" dirty="0"/>
              <a:t>started!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1948" y="4931592"/>
            <a:ext cx="87556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87111" y="5330940"/>
            <a:ext cx="1731564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Engine stopped!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893860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r:id="rId3" imgW="11428560" imgH="6348960" progId="">
                  <p:embed/>
                </p:oleObj>
              </mc:Choice>
              <mc:Fallback>
                <p:oleObj r:id="rId3" imgW="11428560" imgH="634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solidFill>
                        <a:srgbClr val="0282EB"/>
                      </a:solidFill>
                      <a:ln>
                        <a:solidFill>
                          <a:srgbClr val="0282EB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74848" y="890016"/>
            <a:ext cx="256192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0282EB"/>
                </a:solidFill>
              </a:rPr>
              <a:t>this</a:t>
            </a:r>
            <a:endParaRPr lang="en-US" sz="11500" b="1" dirty="0">
              <a:solidFill>
                <a:srgbClr val="0282EB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365357">
            <a:off x="5568049" y="2571940"/>
            <a:ext cx="2753671" cy="108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3904553" cy="711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282EB"/>
                </a:solidFill>
              </a:rPr>
              <a:t>Creating Objects</a:t>
            </a:r>
            <a:endParaRPr lang="en-US" b="1" dirty="0">
              <a:solidFill>
                <a:srgbClr val="0282E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4311" y="1923534"/>
            <a:ext cx="1411289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/>
              <a:t>Definition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484311" y="2450067"/>
            <a:ext cx="1417385" cy="40011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Example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07792" y="1923534"/>
            <a:ext cx="6589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282EB"/>
              </a:buClr>
              <a:buSzPct val="85000"/>
            </a:pPr>
            <a:r>
              <a:rPr lang="en-US" sz="2000" dirty="0" smtClean="0"/>
              <a:t>This </a:t>
            </a:r>
            <a:r>
              <a:rPr lang="en-US" sz="2000" dirty="0"/>
              <a:t>refers to the current object or context in which it is used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874561"/>
            <a:ext cx="6601968" cy="282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5833137"/>
            <a:ext cx="3838595" cy="5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1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1252537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55" y="81114"/>
            <a:ext cx="4219575" cy="31337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7713" y="3482663"/>
            <a:ext cx="64714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How to correctly </a:t>
            </a:r>
            <a:r>
              <a:rPr lang="en-US" sz="2000" dirty="0"/>
              <a:t>defines an object method in JavaScript?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7713" y="4104144"/>
            <a:ext cx="9002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How do you call an object method named </a:t>
            </a:r>
            <a:r>
              <a:rPr lang="en-US" sz="2000" dirty="0" smtClean="0"/>
              <a:t>“</a:t>
            </a:r>
            <a:r>
              <a:rPr lang="en-US" sz="2000" dirty="0" err="1" smtClean="0"/>
              <a:t>printInfo</a:t>
            </a:r>
            <a:r>
              <a:rPr lang="en-US" sz="2000" dirty="0" smtClean="0"/>
              <a:t>” </a:t>
            </a:r>
            <a:r>
              <a:rPr lang="en-US" sz="2000" dirty="0"/>
              <a:t>within the object </a:t>
            </a:r>
            <a:r>
              <a:rPr lang="en-US" sz="2000" dirty="0" smtClean="0"/>
              <a:t>“person”?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87713" y="4721684"/>
            <a:ext cx="7523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282EB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does the this keyword refer to in JavaScript object methods?</a:t>
            </a:r>
          </a:p>
        </p:txBody>
      </p:sp>
    </p:spTree>
    <p:extLst>
      <p:ext uri="{BB962C8B-B14F-4D97-AF65-F5344CB8AC3E}">
        <p14:creationId xmlns:p14="http://schemas.microsoft.com/office/powerpoint/2010/main" val="30964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952</TotalTime>
  <Words>152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Bradley Hand ITC</vt:lpstr>
      <vt:lpstr>Corbel</vt:lpstr>
      <vt:lpstr>Wingdings 3</vt:lpstr>
      <vt:lpstr>Parallax</vt:lpstr>
      <vt:lpstr>PowerPoint Presentation</vt:lpstr>
      <vt:lpstr>PowerPoint Presentation</vt:lpstr>
      <vt:lpstr>PowerPoint Presentation</vt:lpstr>
      <vt:lpstr>Intro to Object Methods</vt:lpstr>
      <vt:lpstr>Calling Object Methods</vt:lpstr>
      <vt:lpstr>PowerPoint Presentation</vt:lpstr>
      <vt:lpstr>Creating Objects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JavaScript, Alerts, and Data Types</dc:title>
  <dc:creator>Muhammad Ahmed Saeed</dc:creator>
  <cp:lastModifiedBy>Muhammad Ahmed Saeed</cp:lastModifiedBy>
  <cp:revision>899</cp:revision>
  <dcterms:created xsi:type="dcterms:W3CDTF">2024-06-04T12:12:11Z</dcterms:created>
  <dcterms:modified xsi:type="dcterms:W3CDTF">2024-08-16T05:53:40Z</dcterms:modified>
</cp:coreProperties>
</file>